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x="4572000" cy="2570378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" Type="http://schemas.openxmlformats.org/officeDocument/2006/relationships/presProps" Target="presProps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" Type="http://schemas.openxmlformats.org/officeDocument/2006/relationships/viewProps" Target="viewProp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" Type="http://schemas.openxmlformats.org/officeDocument/2006/relationships/theme" Target="theme/theme1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01-WhatIsFaceRecog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04-TripletLos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04-TripletLoss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04-TripletLoss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04-TripletLoss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04-TripletLoss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05-FaceVerifABinaryClas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05-FaceVerifABinaryClass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05-FaceVerifABinaryClass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06-WhatIsNeuralTransferStyle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06-WhatIsNeuralTransferStyle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01-WhatIsFaceRecog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07-WhatAreDeepCNsLearning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07-WhatAreDeepCNsLearning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07-WhatAreDeepCNsLearning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07-WhatAreDeepCNsLearning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07-WhatAreDeepCNsLearning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07-WhatAreDeepCNsLearning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07-WhatAreDeepCNsLearning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07-WhatAreDeepCNsLearning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07-WhatAreDeepCNsLearning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08-CostFunction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01-WhatIsFaceRecog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08-CostFunction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08-CostFunction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09-ContentCostFunction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09-ContentCostFunction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10-StyleCostFunction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10-StyleCostFunction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10-StyleCostFunction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10-StyleCostFunction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10-StyleCostFunction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11-1D3DGeneralization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02-OneShotLearning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11-1D3DGeneralizations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11-1D3DGeneralizations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11-1D3DGeneralizations_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11-1D3DGeneralizations_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11-1D3DGeneralizations_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11-1D3DGeneralizations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11-1D3DGeneralizations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11-1D3DGeneralizations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11-1D3DGeneralizations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11-1D3DGeneralizations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02-OneShotLearning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11-1D3DGeneralizations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11-1D3DGeneralizations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11-1D3DGeneralizations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02-OneShotLearning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03-SiameseNetwork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03-SiameseNetwork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4W4L03-SiameseNetwork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